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929E"/>
    <a:srgbClr val="608DA0"/>
    <a:srgbClr val="F5A862"/>
    <a:srgbClr val="FABA53"/>
    <a:srgbClr val="7A9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55" d="100"/>
          <a:sy n="55" d="100"/>
        </p:scale>
        <p:origin x="9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Maria Magrelli" userId="adf1119e-c16c-4899-8f38-cde13cf9c7bc" providerId="ADAL" clId="{8C893A72-47FF-44DE-B691-023FA769E3DF}"/>
    <pc:docChg chg="modSld">
      <pc:chgData name="Anna Maria Magrelli" userId="adf1119e-c16c-4899-8f38-cde13cf9c7bc" providerId="ADAL" clId="{8C893A72-47FF-44DE-B691-023FA769E3DF}" dt="2026-02-26T14:29:16.930" v="1" actId="14100"/>
      <pc:docMkLst>
        <pc:docMk/>
      </pc:docMkLst>
      <pc:sldChg chg="modSp mod">
        <pc:chgData name="Anna Maria Magrelli" userId="adf1119e-c16c-4899-8f38-cde13cf9c7bc" providerId="ADAL" clId="{8C893A72-47FF-44DE-B691-023FA769E3DF}" dt="2026-02-26T14:29:16.930" v="1" actId="14100"/>
        <pc:sldMkLst>
          <pc:docMk/>
          <pc:sldMk cId="3793735228" sldId="256"/>
        </pc:sldMkLst>
        <pc:cxnChg chg="mod">
          <ac:chgData name="Anna Maria Magrelli" userId="adf1119e-c16c-4899-8f38-cde13cf9c7bc" providerId="ADAL" clId="{8C893A72-47FF-44DE-B691-023FA769E3DF}" dt="2026-02-26T14:29:16.930" v="1" actId="14100"/>
          <ac:cxnSpMkLst>
            <pc:docMk/>
            <pc:sldMk cId="3793735228" sldId="256"/>
            <ac:cxnSpMk id="24" creationId="{F0309A60-ED4E-4D79-9DAD-6AD7ADDF3BA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7D1101-AAF3-41E1-8DB8-7988A20F7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9D564D9-E841-47E5-8206-9E6E427A5B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CC15F4-5956-4237-BE75-4AB8AE23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B302B6-119B-4402-8D5C-866879AC0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AE36F5-380C-480F-9845-52AF9331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92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1DD2F1-EB42-4DC0-BA54-AE84A936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89C97EE-9B19-4C07-A080-91E4757EB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78E54-DC9C-41EE-A0DE-7E61245C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37D76A-A7DA-4B14-8B7F-0AC6A0CC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4D336C-F101-44D3-BF74-66D455ED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956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77B1C94-4F04-4D05-9367-ACF7D1DEE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3432F9-BE57-4A39-9497-3483C1D98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8EC9BF-01D4-48F0-873B-2EA0C323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58C5AE-4170-48EC-9D83-0AC6ACC59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E5BBFC-BE6B-40F8-89A4-F166151A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81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09D38-F37D-412F-85D0-37E134A8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E38383-F731-4C47-8C12-57530AF43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89E220-60CE-4B9A-B01B-6EC4E70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C78748-8BFB-4EE1-9B3A-67112CD5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81F623-D780-47BF-8409-37A05EA8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79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46EBB0-1E2C-4909-B0FE-F70575A6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214049-7B31-425F-A839-7C906D770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37BAD3-BE90-4B87-B405-2EE6B130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135681-AF31-4F4E-A0DD-E3102B27A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210DB0-6084-40D0-AA92-05D8B8009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9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E73F93-6970-46D5-9CC3-507EE9116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F176E7-F928-49B7-B82E-3C4FCDA15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7339C2E-8196-4651-B2B9-C0081969C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7EEEB8-370A-4A8C-AE47-BC37670D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8A54A9-D337-445D-B6E3-294805F3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FE8E73-20B3-477B-AFDF-7FCDD9ED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06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DF074-57E3-4A7A-BE06-C49C428C1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CC81BD1-636E-4903-B77A-A87FB8441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5023574-6F9E-4CDC-B455-4CE68F18D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971ABC3-BDC1-44A8-A9E0-E442CA42A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A5C45D1-BD14-4322-9B2F-7AF1FE6B3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4AA4A2C-3026-4F54-A1E3-0DD112BAA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0720EB-3C49-4A68-8A5B-634C05B75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094A689-6C31-4C23-B159-32710BD3C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38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F28FFE-03C6-4063-AB40-E8FB6310A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E13102C-5FE1-4B12-A3FD-719B56CC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4A7B725-FE67-4AC4-9892-C64E62EE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0F003B-6EBF-470B-8393-E6C3DD53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019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EB8B5B9-D272-48E8-AC32-590166BA6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F7D6BE-3E59-4C29-BBE3-2082EE019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C1F8A8-C4F4-48ED-A90F-064485A4D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9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827085-0EB7-495A-9C0A-3CC9D27FA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3158BA-1AA3-4201-9427-33BAA6324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187F26-9406-473D-80D8-5E088BE5E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FB5617-F3C0-4538-BCAC-CD943E7CB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0D077F-6620-47BF-80E2-49793975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3571D2-1F0E-4DD0-88EB-544E6CCD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23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F29F0D-814A-4621-9A05-A7F2C70CA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A93C12B-57AE-4907-8DF2-E05A9EF88D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D36A7A5-87FE-4C2D-915A-4D0C3E466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6F9842-5107-4618-B568-B5AC22D79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72FB56-41FB-494E-8B2D-9899930C4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9818045-0AE1-4538-BE95-6017B6456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321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8437E4-B287-4A30-8A89-A9A0ED29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8237E8-921F-479F-BC1E-5F956559C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7CDA27-38C9-4040-BA53-28F98DCC9C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FA0A-504A-4886-8D55-C22A47BA8573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A12CBC-56C4-4CDE-8235-637C6CDC1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CC4E4B-B2DE-4B01-8E75-498D5181E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5F1CD-BEDC-49A7-A474-821F59855D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2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7">
            <a:extLst>
              <a:ext uri="{FF2B5EF4-FFF2-40B4-BE49-F238E27FC236}">
                <a16:creationId xmlns:a16="http://schemas.microsoft.com/office/drawing/2014/main" id="{19597A5B-CC3B-416E-B9E5-7B2718DF6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021" y="4017963"/>
            <a:ext cx="2122488" cy="914400"/>
          </a:xfrm>
          <a:prstGeom prst="roundRect">
            <a:avLst>
              <a:gd name="adj" fmla="val 16667"/>
            </a:avLst>
          </a:prstGeom>
          <a:solidFill>
            <a:srgbClr val="608DA0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Servizio per il controllo strategico e la valutazione </a:t>
            </a:r>
            <a:r>
              <a:rPr kumimoji="0" lang="it-IT" altLang="it-IT" sz="1200" b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della</a:t>
            </a:r>
            <a:r>
              <a:rPr kumimoji="0" lang="it-IT" altLang="it-IT" sz="1200" b="0" i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 performance</a:t>
            </a:r>
            <a:endParaRPr kumimoji="0" lang="it-IT" altLang="it-IT" sz="1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5B484730-8A31-428B-8EFC-19EFE18A7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265" y="1067726"/>
            <a:ext cx="1104900" cy="914400"/>
          </a:xfrm>
          <a:prstGeom prst="roundRect">
            <a:avLst>
              <a:gd name="adj" fmla="val 16667"/>
            </a:avLst>
          </a:prstGeom>
          <a:solidFill>
            <a:srgbClr val="F5A862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Collegio di direzione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D4FFDAF6-2767-49F8-BA7B-7A289FBB5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1075664"/>
            <a:ext cx="1153583" cy="922337"/>
          </a:xfrm>
          <a:prstGeom prst="roundRect">
            <a:avLst>
              <a:gd name="adj" fmla="val 16667"/>
            </a:avLst>
          </a:prstGeom>
          <a:solidFill>
            <a:srgbClr val="7A929C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Capo dell’Ufficio</a:t>
            </a: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RPCT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ttangolo con angoli arrotondati 4">
            <a:extLst>
              <a:ext uri="{FF2B5EF4-FFF2-40B4-BE49-F238E27FC236}">
                <a16:creationId xmlns:a16="http://schemas.microsoft.com/office/drawing/2014/main" id="{7480FF76-C9FD-49AA-9491-6D08A8472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0983" y="2443162"/>
            <a:ext cx="1136650" cy="985838"/>
          </a:xfrm>
          <a:prstGeom prst="roundRect">
            <a:avLst>
              <a:gd name="adj" fmla="val 16667"/>
            </a:avLst>
          </a:prstGeom>
          <a:solidFill>
            <a:srgbClr val="F5A862"/>
          </a:solidFill>
          <a:ln w="12700">
            <a:solidFill>
              <a:srgbClr val="030E1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Segreteria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F94749B4-9D2D-4E7B-B5BD-8AF88120C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2419350"/>
            <a:ext cx="1136650" cy="1009650"/>
          </a:xfrm>
          <a:prstGeom prst="roundRect">
            <a:avLst>
              <a:gd name="adj" fmla="val 16667"/>
            </a:avLst>
          </a:prstGeom>
          <a:solidFill>
            <a:srgbClr val="F5A862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Dirigente in posizione di </a:t>
            </a:r>
            <a:r>
              <a:rPr kumimoji="0" lang="it-IT" altLang="it-IT" sz="1200" b="0" i="1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staff</a:t>
            </a:r>
            <a:endParaRPr kumimoji="0" lang="it-IT" altLang="it-IT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838DF3E3-A068-43C9-8769-BA7F07005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496" y="4017963"/>
            <a:ext cx="2122488" cy="914400"/>
          </a:xfrm>
          <a:prstGeom prst="roundRect">
            <a:avLst>
              <a:gd name="adj" fmla="val 16667"/>
            </a:avLst>
          </a:prstGeom>
          <a:solidFill>
            <a:srgbClr val="608DA0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Servizio per il coordinamento del controllo di gestione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AutoShape 3">
            <a:extLst>
              <a:ext uri="{FF2B5EF4-FFF2-40B4-BE49-F238E27FC236}">
                <a16:creationId xmlns:a16="http://schemas.microsoft.com/office/drawing/2014/main" id="{1A069FA7-4657-4289-923D-E8D631D3D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9971" y="4019550"/>
            <a:ext cx="2122487" cy="914400"/>
          </a:xfrm>
          <a:prstGeom prst="roundRect">
            <a:avLst>
              <a:gd name="adj" fmla="val 16667"/>
            </a:avLst>
          </a:prstGeom>
          <a:solidFill>
            <a:srgbClr val="608DA0"/>
          </a:solidFill>
          <a:ln w="12700">
            <a:solidFill>
              <a:srgbClr val="0424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ptos"/>
                <a:ea typeface="Aptos"/>
                <a:cs typeface="Times New Roman" panose="02020603050405020304" pitchFamily="18" charset="0"/>
              </a:rPr>
              <a:t>Servizio per la trasparenza e l’integrità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E5A05B3E-E7A2-4E54-A6E7-8C3C95A0F750}"/>
              </a:ext>
            </a:extLst>
          </p:cNvPr>
          <p:cNvCxnSpPr/>
          <p:nvPr/>
        </p:nvCxnSpPr>
        <p:spPr>
          <a:xfrm>
            <a:off x="2785533" y="3725333"/>
            <a:ext cx="4826000" cy="0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22F10AE6-5D96-489B-973E-1F9CBD2BDACC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2794265" y="3725333"/>
            <a:ext cx="0" cy="292630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D0A0B35F-C6A4-4608-9307-0B9D4E9BA805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601214" y="3724540"/>
            <a:ext cx="1" cy="295010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F0309A60-ED4E-4D79-9DAD-6AD7ADDF3BA7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5174192" y="1998001"/>
            <a:ext cx="23548" cy="2019962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70B0AF30-1AE2-46A8-A112-522B9C39D485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5181600" y="2929467"/>
            <a:ext cx="569383" cy="6614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720B082A-AE3F-4BF0-95C1-0BCA98109941}"/>
              </a:ext>
            </a:extLst>
          </p:cNvPr>
          <p:cNvCxnSpPr>
            <a:stCxn id="7" idx="3"/>
          </p:cNvCxnSpPr>
          <p:nvPr/>
        </p:nvCxnSpPr>
        <p:spPr>
          <a:xfrm>
            <a:off x="4597400" y="2924175"/>
            <a:ext cx="584200" cy="5292"/>
          </a:xfrm>
          <a:prstGeom prst="line">
            <a:avLst/>
          </a:prstGeom>
          <a:ln w="31750">
            <a:solidFill>
              <a:srgbClr val="FAB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5C37DF-BD6A-5F78-2937-2A2D1234EAD4}"/>
              </a:ext>
            </a:extLst>
          </p:cNvPr>
          <p:cNvSpPr txBox="1"/>
          <p:nvPr/>
        </p:nvSpPr>
        <p:spPr>
          <a:xfrm>
            <a:off x="0" y="261171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cap="all" dirty="0"/>
              <a:t>                                          Ufficio controllo interno, trasparenza e integrità</a:t>
            </a:r>
          </a:p>
        </p:txBody>
      </p:sp>
    </p:spTree>
    <p:extLst>
      <p:ext uri="{BB962C8B-B14F-4D97-AF65-F5344CB8AC3E}">
        <p14:creationId xmlns:p14="http://schemas.microsoft.com/office/powerpoint/2010/main" val="3793735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Guerra Marcello</dc:creator>
  <cp:lastModifiedBy>Anna Maria Magrelli</cp:lastModifiedBy>
  <cp:revision>5</cp:revision>
  <dcterms:created xsi:type="dcterms:W3CDTF">2026-02-25T13:42:07Z</dcterms:created>
  <dcterms:modified xsi:type="dcterms:W3CDTF">2026-02-26T14:39:48Z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7a60d-5525-435b-8989-8eb48ac0c8cd_Enabled">
    <vt:lpwstr>true</vt:lpwstr>
  </property>
  <property fmtid="{D5CDD505-2E9C-101B-9397-08002B2CF9AE}" pid="3" name="MSIP_Label_5097a60d-5525-435b-8989-8eb48ac0c8cd_SetDate">
    <vt:lpwstr>2026-02-25T17:59:00Z</vt:lpwstr>
  </property>
  <property fmtid="{D5CDD505-2E9C-101B-9397-08002B2CF9AE}" pid="4" name="MSIP_Label_5097a60d-5525-435b-8989-8eb48ac0c8cd_Method">
    <vt:lpwstr>Standard</vt:lpwstr>
  </property>
  <property fmtid="{D5CDD505-2E9C-101B-9397-08002B2CF9AE}" pid="5" name="MSIP_Label_5097a60d-5525-435b-8989-8eb48ac0c8cd_Name">
    <vt:lpwstr>defa4170-0d19-0005-0004-bc88714345d2</vt:lpwstr>
  </property>
  <property fmtid="{D5CDD505-2E9C-101B-9397-08002B2CF9AE}" pid="6" name="MSIP_Label_5097a60d-5525-435b-8989-8eb48ac0c8cd_SiteId">
    <vt:lpwstr>3e90938b-8b27-4762-b4e8-006a8127a119</vt:lpwstr>
  </property>
  <property fmtid="{D5CDD505-2E9C-101B-9397-08002B2CF9AE}" pid="7" name="MSIP_Label_5097a60d-5525-435b-8989-8eb48ac0c8cd_ActionId">
    <vt:lpwstr>07dd3d7c-9f22-4bef-a1ec-cd249dba4f1c</vt:lpwstr>
  </property>
  <property fmtid="{D5CDD505-2E9C-101B-9397-08002B2CF9AE}" pid="8" name="MSIP_Label_5097a60d-5525-435b-8989-8eb48ac0c8cd_ContentBits">
    <vt:lpwstr>0</vt:lpwstr>
  </property>
  <property fmtid="{D5CDD505-2E9C-101B-9397-08002B2CF9AE}" pid="9" name="MSIP_Label_5097a60d-5525-435b-8989-8eb48ac0c8cd_Tag">
    <vt:lpwstr>10, 3, 0, 1</vt:lpwstr>
  </property>
</Properties>
</file>